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  <Relationship Id='rId12' Target='slides/slide7.xml' Type='http://schemas.openxmlformats.org/officeDocument/2006/relationships/slide' />
</Relationships>
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7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2' Target='../media/image6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ADF78A2F-B11D-4EE9-85D8-E197F2479875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2018 FIFA World Cup Ratings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3461F36F-6D5A-4768-9C82-B12625AAD4BA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22-06-23 2.27.30 PM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Jitterplot" id="2" name="slide2">
            <a:extLst>
              <a:ext uri="{FF2B5EF4-FFF2-40B4-BE49-F238E27FC236}">
                <a16:creationId xmlns:a16="http://schemas.microsoft.com/office/drawing/2014/main" id="{DC96F834-185C-47C6-806E-F16082E25A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7375" y="0"/>
            <a:ext cx="5972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atterplot" id="3" name="slide3">
            <a:extLst>
              <a:ext uri="{FF2B5EF4-FFF2-40B4-BE49-F238E27FC236}">
                <a16:creationId xmlns:a16="http://schemas.microsoft.com/office/drawing/2014/main" id="{BEDDCBAA-AA2F-4C79-978A-A55698566BC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0811" y="0"/>
            <a:ext cx="9103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trentgh" id="4" name="slide4">
            <a:extLst>
              <a:ext uri="{FF2B5EF4-FFF2-40B4-BE49-F238E27FC236}">
                <a16:creationId xmlns:a16="http://schemas.microsoft.com/office/drawing/2014/main" id="{EB44A981-9AA8-4500-AF82-990F385FF2F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0833" y="0"/>
            <a:ext cx="2903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eet 3" id="5" name="slide5">
            <a:extLst>
              <a:ext uri="{FF2B5EF4-FFF2-40B4-BE49-F238E27FC236}">
                <a16:creationId xmlns:a16="http://schemas.microsoft.com/office/drawing/2014/main" id="{1D21FC68-CE20-4EAA-AB61-6FD78841530C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21715"/>
            <a:ext cx="12192000" cy="461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rmation" id="6" name="slide6">
            <a:extLst>
              <a:ext uri="{FF2B5EF4-FFF2-40B4-BE49-F238E27FC236}">
                <a16:creationId xmlns:a16="http://schemas.microsoft.com/office/drawing/2014/main" id="{D367AE17-710C-4CCD-BF53-3D008569B95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3103" y="0"/>
            <a:ext cx="81257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2018 FIFA World Cup Ratings" id="7" name="slide7">
            <a:extLst>
              <a:ext uri="{FF2B5EF4-FFF2-40B4-BE49-F238E27FC236}">
                <a16:creationId xmlns:a16="http://schemas.microsoft.com/office/drawing/2014/main" id="{717A5633-479A-42C8-9CCD-331027BF2EC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2023-06-22T08:57:37Z</dcterms:created>
  <dcterms:modified xsi:type="dcterms:W3CDTF">2023-06-22T08:57:37Z</dcterms:modified>
</cp:coreProperties>
</file>

<file path=docProps/thumbnail.jpeg>
</file>